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F453CF-0AD9-4669-ACDA-631C72EBA8A1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38456-B1E6-4EF6-9121-D05D94267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17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38456-B1E6-4EF6-9121-D05D942679D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45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38456-B1E6-4EF6-9121-D05D942679D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45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E710-C01F-4C3C-8D7A-AD8C9C67B35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B0B8-6FDE-46C7-86CD-0FD8F169E7F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E710-C01F-4C3C-8D7A-AD8C9C67B35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B0B8-6FDE-46C7-86CD-0FD8F169E7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E710-C01F-4C3C-8D7A-AD8C9C67B35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B0B8-6FDE-46C7-86CD-0FD8F169E7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E710-C01F-4C3C-8D7A-AD8C9C67B35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B0B8-6FDE-46C7-86CD-0FD8F169E7F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E710-C01F-4C3C-8D7A-AD8C9C67B35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B0B8-6FDE-46C7-86CD-0FD8F169E7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E710-C01F-4C3C-8D7A-AD8C9C67B35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B0B8-6FDE-46C7-86CD-0FD8F169E7F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E710-C01F-4C3C-8D7A-AD8C9C67B35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B0B8-6FDE-46C7-86CD-0FD8F169E7F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E710-C01F-4C3C-8D7A-AD8C9C67B35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B0B8-6FDE-46C7-86CD-0FD8F169E7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E710-C01F-4C3C-8D7A-AD8C9C67B35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B0B8-6FDE-46C7-86CD-0FD8F169E7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E710-C01F-4C3C-8D7A-AD8C9C67B35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B0B8-6FDE-46C7-86CD-0FD8F169E7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E710-C01F-4C3C-8D7A-AD8C9C67B35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B0B8-6FDE-46C7-86CD-0FD8F169E7F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2BE710-C01F-4C3C-8D7A-AD8C9C67B35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17B0B8-6FDE-46C7-86CD-0FD8F169E7F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1752600"/>
            <a:ext cx="9144000" cy="24536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奇妙拯救的救主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a Wonderful Savior</a:t>
            </a:r>
            <a:endParaRPr lang="en-US" sz="4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487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主的寶血流出遍遍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Chu-e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po-huih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lau-chhut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pian-pian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洗清咱心做祂聖殿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seng-tian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gives me over-coming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pow’r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a wonderful Savior!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588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重罪的人主無厭賤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iam-chian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耶穌權能真是奇妙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ki-biau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triumph in each trying hour;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a wonderful Savior!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5461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何等奇妙的救主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ki-biau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是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耶穌我救主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goa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Chu,</a:t>
            </a:r>
          </a:p>
          <a:p>
            <a:pPr marL="45720" indent="0" algn="ctr">
              <a:buNone/>
            </a:pPr>
            <a:endParaRPr lang="en-US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a wonderful Savior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is Jesus my Jesus!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364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何等奇妙的救主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是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goa  Chu.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a wonderful Savior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is Jesus my Lord.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701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耶穌釘死在十字架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so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sip-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, 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代替人類還清罪債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tai-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jin-lui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heng-chheng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choe-che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has for sin atonement made,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a wonderful Savior!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1554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救咱脫離魔鬼權勢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li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耶穌權能真是奇妙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ki-biau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am redeemed, the price is paid;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a wonderful Savior! 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2914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何等奇妙的救主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ki-biau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是耶穌我救主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goa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Chu,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a wonderful Savior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is Jesus, my Jesus!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471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何等奇妙的救主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是耶穌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goa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a wonderful Savior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Is Jesus my Lord.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2526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脅下受鑿流血紅紅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Hiap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siu-chhak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lau-huih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ang-ang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洗除人類罪惡污穢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ok  la-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praise Him for the cleansing blood,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a wonderful Savior!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3198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犯罪極重不免絕望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hoan-choe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 m-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-bang,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耶穌權能真是奇妙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koan-leng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ki-biau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reconciled my soul to God;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a wonderful Savior!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22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何等奇妙的救主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ki-biau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是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耶穌我救主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goa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Chu,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a wonderful Savior 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is Jesus, my Jesus,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5017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何等奇妙的救主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是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goa  Chu.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a wonderful Savior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is Jesus my Lord.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9632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138</TotalTime>
  <Words>506</Words>
  <Application>Microsoft Office PowerPoint</Application>
  <PresentationFormat>On-screen Show (4:3)</PresentationFormat>
  <Paragraphs>92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Calibri</vt:lpstr>
      <vt:lpstr>Candara</vt:lpstr>
      <vt:lpstr>Georgia</vt:lpstr>
      <vt:lpstr>Trebuchet MS</vt:lpstr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19</cp:revision>
  <dcterms:created xsi:type="dcterms:W3CDTF">2017-06-22T07:50:13Z</dcterms:created>
  <dcterms:modified xsi:type="dcterms:W3CDTF">2017-06-23T02:04:16Z</dcterms:modified>
</cp:coreProperties>
</file>